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C51E0-978B-4A3A-A022-58E451DBF57E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1E62A-3C0C-4FCC-8FEF-AD30283ADB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1E62A-3C0C-4FCC-8FEF-AD30283ADB1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1E62A-3C0C-4FCC-8FEF-AD30283ADB1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1E62A-3C0C-4FCC-8FEF-AD30283ADB1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1E62A-3C0C-4FCC-8FEF-AD30283ADB1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1E62A-3C0C-4FCC-8FEF-AD30283ADB1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1E62A-3C0C-4FCC-8FEF-AD30283ADB1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1E62A-3C0C-4FCC-8FEF-AD30283ADB1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1E62A-3C0C-4FCC-8FEF-AD30283ADB1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BE127-21AD-4A19-A1FD-30B52249AB6C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C8395-9E99-489B-9550-99D2A6198B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2.gstatic.com/images?q=tbn:ANd9GcT4ZN7FuhvYkqgOVeazku8WV2DtPPEhY7nXY84VleS8K7a2-4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9200" y="228600"/>
            <a:ext cx="6705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latin typeface="Algerian" pitchFamily="82" charset="0"/>
              </a:rPr>
              <a:t>Russia</a:t>
            </a:r>
            <a:endParaRPr lang="en-US" sz="8800" dirty="0">
              <a:latin typeface="Algerian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2819400"/>
            <a:ext cx="601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Virtual Tour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51054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By Ryan Samber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t2.gstatic.com/images?q=tbn:ANd9GcT4ZN7FuhvYkqgOVeazku8WV2DtPPEhY7nXY84VleS8K7a2-4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 descr="http://map.rin.ru/images/rusmap_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762000"/>
            <a:ext cx="6096000" cy="39338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371600" y="685800"/>
            <a:ext cx="2209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1447800"/>
            <a:ext cx="685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1600200"/>
            <a:ext cx="3048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43000" y="5486400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Picture of the country of Russia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2.gstatic.com/images?q=tbn:ANd9GcT4ZN7FuhvYkqgOVeazku8WV2DtPPEhY7nXY84VleS8K7a2-4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http://t2.gstatic.com/images?q=tbn:ANd9GcR7stXCO9JuRFj4Op1FoCIdtsf6ar2SISIye5xVK0fGNGK_1EAol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762000"/>
            <a:ext cx="4600575" cy="344599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95400" y="5105400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Picture of red Square in the capitol of Russia which is Moscow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2.gstatic.com/images?q=tbn:ANd9GcT4ZN7FuhvYkqgOVeazku8WV2DtPPEhY7nXY84VleS8K7a2-4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http://t1.gstatic.com/images?q=tbn:ANd9GcQfIN3-JwaY2KzjZZkQ4XrgbKvSYDekvFfp8Y7sRlX1-6_j4-a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685800"/>
            <a:ext cx="4419600" cy="3657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600" y="50292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 picture of Khabarovsk a Russian church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2.gstatic.com/images?q=tbn:ANd9GcT4ZN7FuhvYkqgOVeazku8WV2DtPPEhY7nXY84VleS8K7a2-4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http://t1.gstatic.com/images?q=tbn:ANd9GcQNyF20XgAi-xXLSUk-DfsUjTohVeC5VMQAae1G0FlVe2zNJ6F6N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1066800"/>
            <a:ext cx="3657600" cy="3124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4648200"/>
            <a:ext cx="609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 picture of </a:t>
            </a:r>
            <a:r>
              <a:rPr lang="en-US" sz="2800" dirty="0" err="1" smtClean="0"/>
              <a:t>Pelmeni</a:t>
            </a:r>
            <a:r>
              <a:rPr lang="en-US" sz="2800" dirty="0" smtClean="0"/>
              <a:t> which is a main dish served in Russia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2.gstatic.com/images?q=tbn:ANd9GcT4ZN7FuhvYkqgOVeazku8WV2DtPPEhY7nXY84VleS8K7a2-4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http://t2.gstatic.com/images?q=tbn:ANd9GcTESqtVbc1l-_gPwo0SuQ3daYBxTUggA_QmkZ6An37IIvY8Z-w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457200"/>
            <a:ext cx="4295775" cy="34400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4876800"/>
            <a:ext cx="563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 picture of St. Petersburg the second largest city after Moscow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2.gstatic.com/images?q=tbn:ANd9GcT4ZN7FuhvYkqgOVeazku8WV2DtPPEhY7nXY84VleS8K7a2-4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http://t3.gstatic.com/images?q=tbn:ANd9GcQkk9hd4lXcljqMnSIGV8pofmrnPOlzLxMG1gHbhuHi2MMuyA2V8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838200"/>
            <a:ext cx="4170968" cy="3124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28800" y="4572000"/>
            <a:ext cx="510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 picture of Saint </a:t>
            </a:r>
            <a:r>
              <a:rPr lang="en-US" sz="2800" dirty="0"/>
              <a:t>Petersburg orthodox 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2.gstatic.com/images?q=tbn:ANd9GcT4ZN7FuhvYkqgOVeazku8WV2DtPPEhY7nXY84VleS8K7a2-4U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25146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sz="9600" dirty="0" smtClean="0">
                <a:solidFill>
                  <a:schemeClr val="bg1"/>
                </a:solidFill>
              </a:rPr>
              <a:t>End</a:t>
            </a:r>
            <a:endParaRPr lang="en-US" sz="9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71</Words>
  <Application>Microsoft Office PowerPoint</Application>
  <PresentationFormat>On-screen Show (4:3)</PresentationFormat>
  <Paragraphs>20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SRS034</dc:creator>
  <cp:lastModifiedBy>SRS034</cp:lastModifiedBy>
  <cp:revision>3</cp:revision>
  <dcterms:created xsi:type="dcterms:W3CDTF">2011-10-18T18:09:34Z</dcterms:created>
  <dcterms:modified xsi:type="dcterms:W3CDTF">2011-10-18T18:39:28Z</dcterms:modified>
</cp:coreProperties>
</file>